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8" d="100"/>
          <a:sy n="88" d="100"/>
        </p:scale>
        <p:origin x="1334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C702-E4FB-4F95-B8A2-7D115D37EB81}" type="datetimeFigureOut">
              <a:rPr lang="ru-RU" smtClean="0"/>
              <a:t>23.02.2017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49F445-28C1-4DEF-B7F5-A9CDD452AA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2063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C702-E4FB-4F95-B8A2-7D115D37EB81}" type="datetimeFigureOut">
              <a:rPr lang="ru-RU" smtClean="0"/>
              <a:t>23.02.2017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49F445-28C1-4DEF-B7F5-A9CDD452AA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86928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C702-E4FB-4F95-B8A2-7D115D37EB81}" type="datetimeFigureOut">
              <a:rPr lang="ru-RU" smtClean="0"/>
              <a:t>23.02.2017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49F445-28C1-4DEF-B7F5-A9CDD452AA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19657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C702-E4FB-4F95-B8A2-7D115D37EB81}" type="datetimeFigureOut">
              <a:rPr lang="ru-RU" smtClean="0"/>
              <a:t>23.02.2017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49F445-28C1-4DEF-B7F5-A9CDD452AA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00576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C702-E4FB-4F95-B8A2-7D115D37EB81}" type="datetimeFigureOut">
              <a:rPr lang="ru-RU" smtClean="0"/>
              <a:t>23.02.2017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49F445-28C1-4DEF-B7F5-A9CDD452AA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20217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C702-E4FB-4F95-B8A2-7D115D37EB81}" type="datetimeFigureOut">
              <a:rPr lang="ru-RU" smtClean="0"/>
              <a:t>23.02.2017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49F445-28C1-4DEF-B7F5-A9CDD452AA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47977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C702-E4FB-4F95-B8A2-7D115D37EB81}" type="datetimeFigureOut">
              <a:rPr lang="ru-RU" smtClean="0"/>
              <a:t>23.02.2017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49F445-28C1-4DEF-B7F5-A9CDD452AA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62049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C702-E4FB-4F95-B8A2-7D115D37EB81}" type="datetimeFigureOut">
              <a:rPr lang="ru-RU" smtClean="0"/>
              <a:t>23.02.2017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49F445-28C1-4DEF-B7F5-A9CDD452AA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0549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C702-E4FB-4F95-B8A2-7D115D37EB81}" type="datetimeFigureOut">
              <a:rPr lang="ru-RU" smtClean="0"/>
              <a:t>23.02.2017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49F445-28C1-4DEF-B7F5-A9CDD452AA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07971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C702-E4FB-4F95-B8A2-7D115D37EB81}" type="datetimeFigureOut">
              <a:rPr lang="ru-RU" smtClean="0"/>
              <a:t>23.02.2017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49F445-28C1-4DEF-B7F5-A9CDD452AA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12893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C702-E4FB-4F95-B8A2-7D115D37EB81}" type="datetimeFigureOut">
              <a:rPr lang="ru-RU" smtClean="0"/>
              <a:t>23.02.2017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49F445-28C1-4DEF-B7F5-A9CDD452AA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12783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5BC702-E4FB-4F95-B8A2-7D115D37EB81}" type="datetimeFigureOut">
              <a:rPr lang="ru-RU" smtClean="0"/>
              <a:t>23.02.2017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49F445-28C1-4DEF-B7F5-A9CDD452AA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75254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260648"/>
            <a:ext cx="7772400" cy="64807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Открытка в Армию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908720"/>
            <a:ext cx="8712968" cy="792088"/>
          </a:xfrm>
        </p:spPr>
        <p:txBody>
          <a:bodyPr>
            <a:normAutofit fontScale="62500" lnSpcReduction="20000"/>
          </a:bodyPr>
          <a:lstStyle/>
          <a:p>
            <a:r>
              <a:rPr lang="ru-RU" dirty="0" smtClean="0"/>
              <a:t>В кадетской школе стала традицией акция «Открытка в Армию». Ребята рисуют открытки, пишут тёплые поздравления С Днём Защитника Отечества и лидеры Кадетского самоуправления отсылают их </a:t>
            </a:r>
            <a:r>
              <a:rPr lang="ru-RU" dirty="0" err="1" smtClean="0"/>
              <a:t>Бугульминцам</a:t>
            </a:r>
            <a:r>
              <a:rPr lang="ru-RU" dirty="0" smtClean="0"/>
              <a:t>, которые проходят срочную службу в подшефной части </a:t>
            </a:r>
            <a:r>
              <a:rPr lang="ru-RU" dirty="0" err="1" smtClean="0"/>
              <a:t>г.Лесной</a:t>
            </a:r>
            <a:r>
              <a:rPr lang="ru-RU" dirty="0" smtClean="0"/>
              <a:t> Свердловской области.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1676806"/>
            <a:ext cx="7452828" cy="4968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893547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44</Words>
  <Application>Microsoft Office PowerPoint</Application>
  <PresentationFormat>Экран (4:3)</PresentationFormat>
  <Paragraphs>2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Тема Office</vt:lpstr>
      <vt:lpstr>Открытка в Армию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Открытка в Армию</dc:title>
  <dc:creator>User</dc:creator>
  <cp:lastModifiedBy>User</cp:lastModifiedBy>
  <cp:revision>1</cp:revision>
  <dcterms:created xsi:type="dcterms:W3CDTF">2017-02-23T17:29:25Z</dcterms:created>
  <dcterms:modified xsi:type="dcterms:W3CDTF">2017-02-23T17:29:53Z</dcterms:modified>
</cp:coreProperties>
</file>